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8" r:id="rId3"/>
    <p:sldId id="271" r:id="rId4"/>
    <p:sldId id="270" r:id="rId5"/>
    <p:sldId id="269" r:id="rId6"/>
    <p:sldId id="266" r:id="rId7"/>
    <p:sldId id="267" r:id="rId8"/>
    <p:sldId id="257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20" y="-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4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4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04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19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8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967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1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03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6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3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07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4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4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B0EEBD-E904-4402-8A23-2FA18AEE50FC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4A5106-0DAA-4E0C-A125-910AAEEE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mmonsense.org/educ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9EA14-3C79-4F03-8272-C0B2916D12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BYOD at Murdock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D96C3F-4CC7-4E21-BB04-CB6ABBDCB3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Schoolwide Plan</a:t>
            </a:r>
          </a:p>
        </p:txBody>
      </p:sp>
    </p:spTree>
    <p:extLst>
      <p:ext uri="{BB962C8B-B14F-4D97-AF65-F5344CB8AC3E}">
        <p14:creationId xmlns:p14="http://schemas.microsoft.com/office/powerpoint/2010/main" val="261095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792160-5E75-4BB5-BA18-7AF64CA6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– 5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br>
              <a:rPr lang="en-US" dirty="0"/>
            </a:br>
            <a:r>
              <a:rPr lang="en-US" dirty="0"/>
              <a:t>Digital Citizenship Lessons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6DD8F8-999A-4B3C-8539-26053AC1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Unit 1 (3</a:t>
            </a:r>
            <a:r>
              <a:rPr lang="en-US" baseline="30000" dirty="0"/>
              <a:t>rd</a:t>
            </a:r>
            <a:r>
              <a:rPr lang="en-US" dirty="0"/>
              <a:t> grade)</a:t>
            </a:r>
          </a:p>
          <a:p>
            <a:r>
              <a:rPr lang="en-US" dirty="0"/>
              <a:t>Lesson 1: Rings of Responsibility </a:t>
            </a:r>
            <a:r>
              <a:rPr lang="en-US" dirty="0" smtClean="0"/>
              <a:t>(responsibilities </a:t>
            </a:r>
            <a:r>
              <a:rPr lang="en-US" dirty="0" smtClean="0"/>
              <a:t>of a </a:t>
            </a:r>
            <a:r>
              <a:rPr lang="en-US" dirty="0" smtClean="0"/>
              <a:t>good digita</a:t>
            </a:r>
            <a:r>
              <a:rPr lang="en-US" dirty="0" smtClean="0"/>
              <a:t>l citizen)</a:t>
            </a:r>
            <a:endParaRPr lang="en-US" dirty="0" smtClean="0"/>
          </a:p>
          <a:p>
            <a:r>
              <a:rPr lang="en-US" dirty="0" smtClean="0"/>
              <a:t>Lesson </a:t>
            </a:r>
            <a:r>
              <a:rPr lang="en-US" dirty="0"/>
              <a:t>2: Private and Personal </a:t>
            </a:r>
            <a:r>
              <a:rPr lang="en-US" dirty="0" smtClean="0"/>
              <a:t>Information (protect yourself from online identity theft)</a:t>
            </a:r>
            <a:endParaRPr lang="en-US" dirty="0"/>
          </a:p>
          <a:p>
            <a:r>
              <a:rPr lang="en-US" dirty="0"/>
              <a:t>Lesson 3: The Power of Words </a:t>
            </a:r>
            <a:r>
              <a:rPr lang="en-US" dirty="0" smtClean="0"/>
              <a:t>(</a:t>
            </a:r>
            <a:r>
              <a:rPr lang="en-US" dirty="0" smtClean="0"/>
              <a:t>cyber bullying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Lesson 4: The Key to </a:t>
            </a:r>
            <a:r>
              <a:rPr lang="en-US" dirty="0" smtClean="0"/>
              <a:t>Keywords (getting the best search results)</a:t>
            </a:r>
            <a:endParaRPr lang="en-US" dirty="0"/>
          </a:p>
          <a:p>
            <a:r>
              <a:rPr lang="en-US" dirty="0"/>
              <a:t>Lesson 5: Whose Is Its, Anyway? </a:t>
            </a:r>
            <a:r>
              <a:rPr lang="en-US" dirty="0" smtClean="0"/>
              <a:t>(</a:t>
            </a:r>
            <a:r>
              <a:rPr lang="en-US" dirty="0" smtClean="0"/>
              <a:t>plagiarism and citing sources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B8C57-CDF4-4C93-AC3F-353AA5C8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– 5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br>
              <a:rPr lang="en-US" dirty="0"/>
            </a:br>
            <a:r>
              <a:rPr lang="en-US" dirty="0"/>
              <a:t>Digital Citizenship Lessons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C2B5A-0624-492D-8FEC-5A00CCDDF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2 (4</a:t>
            </a:r>
            <a:r>
              <a:rPr lang="en-US" baseline="30000" dirty="0"/>
              <a:t>th</a:t>
            </a:r>
            <a:r>
              <a:rPr lang="en-US" dirty="0"/>
              <a:t> grade)</a:t>
            </a:r>
          </a:p>
          <a:p>
            <a:r>
              <a:rPr lang="en-US" dirty="0"/>
              <a:t>Lesson 1: Strong Passwords</a:t>
            </a:r>
          </a:p>
          <a:p>
            <a:r>
              <a:rPr lang="en-US" dirty="0"/>
              <a:t>Lesson 2: Digital Citizenship Pledge</a:t>
            </a:r>
          </a:p>
          <a:p>
            <a:r>
              <a:rPr lang="en-US" dirty="0"/>
              <a:t>Lesson 3: You’ve Won a Prize! (spam and other unwanted messages)</a:t>
            </a:r>
          </a:p>
          <a:p>
            <a:r>
              <a:rPr lang="en-US" dirty="0"/>
              <a:t>Lesson 4: How to Cite a Site</a:t>
            </a:r>
          </a:p>
          <a:p>
            <a:r>
              <a:rPr lang="en-US" dirty="0"/>
              <a:t>Lesson 5 Picture Perfect (digitally altered photos, self-image)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6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5EB11-6568-4197-B0A1-72B4A0FA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– 5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br>
              <a:rPr lang="en-US" dirty="0"/>
            </a:br>
            <a:r>
              <a:rPr lang="en-US" dirty="0"/>
              <a:t>Digital Citizenship Lessons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903DD4-2215-4C7D-8EE5-821401E65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3 (5</a:t>
            </a:r>
            <a:r>
              <a:rPr lang="en-US" baseline="30000" dirty="0"/>
              <a:t>th</a:t>
            </a:r>
            <a:r>
              <a:rPr lang="en-US" dirty="0"/>
              <a:t> grade)</a:t>
            </a:r>
          </a:p>
          <a:p>
            <a:r>
              <a:rPr lang="en-US" dirty="0"/>
              <a:t>Lesson 1: Talking Safely </a:t>
            </a:r>
            <a:r>
              <a:rPr lang="en-US" dirty="0" smtClean="0"/>
              <a:t>Online (in person vs. internet friends)</a:t>
            </a:r>
            <a:endParaRPr lang="en-US" dirty="0"/>
          </a:p>
          <a:p>
            <a:r>
              <a:rPr lang="en-US" dirty="0"/>
              <a:t>Lesson 2: Super Digital Citizen</a:t>
            </a:r>
          </a:p>
          <a:p>
            <a:r>
              <a:rPr lang="en-US" dirty="0"/>
              <a:t>Lesson 3: Privacy </a:t>
            </a:r>
            <a:r>
              <a:rPr lang="en-US" dirty="0" smtClean="0"/>
              <a:t>Rules (websites and private information)</a:t>
            </a:r>
            <a:endParaRPr lang="en-US" dirty="0"/>
          </a:p>
          <a:p>
            <a:r>
              <a:rPr lang="en-US" dirty="0"/>
              <a:t>Lesson 4: What’s Cyberbullying?</a:t>
            </a:r>
          </a:p>
          <a:p>
            <a:r>
              <a:rPr lang="en-US" dirty="0"/>
              <a:t>Lesson 5: Selling </a:t>
            </a:r>
            <a:r>
              <a:rPr lang="en-US" dirty="0" smtClean="0"/>
              <a:t>Stereotypes (stereotypes from media messages)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2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267F1-3555-47B0-9C3C-F71826C3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 – 2</a:t>
            </a:r>
            <a:r>
              <a:rPr lang="en-US" baseline="30000" dirty="0"/>
              <a:t>nd</a:t>
            </a:r>
            <a:r>
              <a:rPr lang="en-US" dirty="0"/>
              <a:t> Grade </a:t>
            </a:r>
            <a:br>
              <a:rPr lang="en-US" dirty="0"/>
            </a:br>
            <a:r>
              <a:rPr lang="en-US" dirty="0"/>
              <a:t>Digital Citizenship Lessons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3B62A9-8103-4D2A-8C33-2F9D2472E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Unit 1 (K)</a:t>
            </a:r>
          </a:p>
          <a:p>
            <a:r>
              <a:rPr lang="en-US" dirty="0"/>
              <a:t>Lesson 1: Going Places Safely</a:t>
            </a:r>
          </a:p>
          <a:p>
            <a:r>
              <a:rPr lang="en-US" dirty="0"/>
              <a:t>Lesson 2: A-B-C Searching</a:t>
            </a:r>
          </a:p>
          <a:p>
            <a:r>
              <a:rPr lang="en-US" dirty="0"/>
              <a:t>Lesson 3: Keep It Private</a:t>
            </a:r>
          </a:p>
          <a:p>
            <a:r>
              <a:rPr lang="en-US" dirty="0"/>
              <a:t>Lesson 4: My Creative Work</a:t>
            </a:r>
          </a:p>
          <a:p>
            <a:r>
              <a:rPr lang="en-US" dirty="0"/>
              <a:t>Lesson 5: Sending Email (what it is and how to do it safely)</a:t>
            </a:r>
          </a:p>
        </p:txBody>
      </p:sp>
    </p:spTree>
    <p:extLst>
      <p:ext uri="{BB962C8B-B14F-4D97-AF65-F5344CB8AC3E}">
        <p14:creationId xmlns:p14="http://schemas.microsoft.com/office/powerpoint/2010/main" val="319600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267F1-3555-47B0-9C3C-F71826C3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 – 2</a:t>
            </a:r>
            <a:r>
              <a:rPr lang="en-US" baseline="30000" dirty="0"/>
              <a:t>nd</a:t>
            </a:r>
            <a:r>
              <a:rPr lang="en-US" dirty="0"/>
              <a:t> Grade </a:t>
            </a:r>
            <a:br>
              <a:rPr lang="en-US" dirty="0"/>
            </a:br>
            <a:r>
              <a:rPr lang="en-US" dirty="0"/>
              <a:t>Digital Citizenship Lessons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3B62A9-8103-4D2A-8C33-2F9D2472E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2 (1</a:t>
            </a:r>
            <a:r>
              <a:rPr lang="en-US" baseline="30000" dirty="0"/>
              <a:t>st</a:t>
            </a:r>
            <a:r>
              <a:rPr lang="en-US" dirty="0"/>
              <a:t> grade)</a:t>
            </a:r>
          </a:p>
          <a:p>
            <a:r>
              <a:rPr lang="en-US" dirty="0"/>
              <a:t>Lesson 1: Staying Safe Online</a:t>
            </a:r>
          </a:p>
          <a:p>
            <a:r>
              <a:rPr lang="en-US" dirty="0"/>
              <a:t>Lesson 2: Following the Digital Trail</a:t>
            </a:r>
          </a:p>
          <a:p>
            <a:r>
              <a:rPr lang="en-US" dirty="0"/>
              <a:t>Lesson 3: Screen Out the Mean</a:t>
            </a:r>
          </a:p>
          <a:p>
            <a:r>
              <a:rPr lang="en-US" dirty="0"/>
              <a:t>Lesson 4: Using Keywords</a:t>
            </a:r>
          </a:p>
          <a:p>
            <a:r>
              <a:rPr lang="en-US" dirty="0"/>
              <a:t>Lesson 5: Sites I Like</a:t>
            </a:r>
          </a:p>
        </p:txBody>
      </p:sp>
    </p:spTree>
    <p:extLst>
      <p:ext uri="{BB962C8B-B14F-4D97-AF65-F5344CB8AC3E}">
        <p14:creationId xmlns:p14="http://schemas.microsoft.com/office/powerpoint/2010/main" val="309993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267F1-3555-47B0-9C3C-F71826C3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 – 2</a:t>
            </a:r>
            <a:r>
              <a:rPr lang="en-US" baseline="30000" dirty="0"/>
              <a:t>nd</a:t>
            </a:r>
            <a:r>
              <a:rPr lang="en-US" dirty="0"/>
              <a:t> Grade </a:t>
            </a:r>
            <a:br>
              <a:rPr lang="en-US" dirty="0"/>
            </a:br>
            <a:r>
              <a:rPr lang="en-US" dirty="0"/>
              <a:t>Digital Citizenship Lessons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3B62A9-8103-4D2A-8C33-2F9D2472E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3 (2</a:t>
            </a:r>
            <a:r>
              <a:rPr lang="en-US" baseline="30000" dirty="0"/>
              <a:t>nd</a:t>
            </a:r>
            <a:r>
              <a:rPr lang="en-US" dirty="0"/>
              <a:t> grade)</a:t>
            </a:r>
          </a:p>
          <a:p>
            <a:r>
              <a:rPr lang="en-US" dirty="0"/>
              <a:t>Lesson 1: Powerful Passwords</a:t>
            </a:r>
          </a:p>
          <a:p>
            <a:r>
              <a:rPr lang="en-US" dirty="0"/>
              <a:t>Lesson 2: My Online Community</a:t>
            </a:r>
          </a:p>
          <a:p>
            <a:r>
              <a:rPr lang="en-US" dirty="0"/>
              <a:t>Lesson 3: Things for Sale</a:t>
            </a:r>
          </a:p>
          <a:p>
            <a:r>
              <a:rPr lang="en-US" dirty="0"/>
              <a:t>Lesson 4: Show Respect Online</a:t>
            </a:r>
          </a:p>
          <a:p>
            <a:r>
              <a:rPr lang="en-US" dirty="0"/>
              <a:t>Lesson 5: Writing Good Emails</a:t>
            </a:r>
          </a:p>
        </p:txBody>
      </p:sp>
    </p:spTree>
    <p:extLst>
      <p:ext uri="{BB962C8B-B14F-4D97-AF65-F5344CB8AC3E}">
        <p14:creationId xmlns:p14="http://schemas.microsoft.com/office/powerpoint/2010/main" val="303051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9812E-D2B8-48DA-A1C0-1963D9BC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Murdock’s BYOD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B889E8-5ACF-4741-A35D-AA2F2514B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BYOD (Bring Your Own Device) is an initiative that will allow students to bring their personal devices to school and use them for educational purposes under the direct supervision of a teacher or administrator.  </a:t>
            </a:r>
            <a:endParaRPr lang="en-US" b="1" dirty="0" smtClean="0"/>
          </a:p>
          <a:p>
            <a:r>
              <a:rPr lang="en-US" b="1" dirty="0" smtClean="0"/>
              <a:t>While at school, s</a:t>
            </a:r>
            <a:r>
              <a:rPr lang="en-US" b="1" dirty="0" smtClean="0"/>
              <a:t>tudents </a:t>
            </a:r>
            <a:r>
              <a:rPr lang="en-US" b="1" dirty="0"/>
              <a:t>should only use the CCSD Wireless </a:t>
            </a:r>
            <a:r>
              <a:rPr lang="en-US" b="1" dirty="0" smtClean="0"/>
              <a:t>network, which has the same filtering software as the network that all school owned devices use.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516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9812E-D2B8-48DA-A1C0-1963D9BC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Murdock’s BYOD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B889E8-5ACF-4741-A35D-AA2F2514B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Policy </a:t>
            </a:r>
            <a:r>
              <a:rPr lang="en-US" dirty="0" smtClean="0"/>
              <a:t>was submitted to </a:t>
            </a:r>
            <a:r>
              <a:rPr lang="en-US" dirty="0" smtClean="0"/>
              <a:t>CCSD </a:t>
            </a:r>
            <a:r>
              <a:rPr lang="en-US" dirty="0"/>
              <a:t>Instructional Technology </a:t>
            </a:r>
            <a:r>
              <a:rPr lang="en-US" dirty="0" smtClean="0"/>
              <a:t>Department for review and oversight</a:t>
            </a:r>
            <a:endParaRPr lang="en-US" dirty="0"/>
          </a:p>
          <a:p>
            <a:r>
              <a:rPr lang="en-US" dirty="0" smtClean="0"/>
              <a:t> Policy has been approved </a:t>
            </a:r>
            <a:r>
              <a:rPr lang="en-US" dirty="0"/>
              <a:t>by our administration</a:t>
            </a:r>
          </a:p>
          <a:p>
            <a:r>
              <a:rPr lang="en-US" dirty="0"/>
              <a:t>Participation is optional – Students do NOT have to bring devices from home, but </a:t>
            </a:r>
            <a:r>
              <a:rPr lang="en-US" b="1" dirty="0"/>
              <a:t>should you choose to participate, please have your child’s device labeled with first and last name and homeroom teacher’s name on outside of device.</a:t>
            </a:r>
          </a:p>
          <a:p>
            <a:r>
              <a:rPr lang="en-US" dirty="0"/>
              <a:t>Periodic observations of the implementation of the BYOD initiative in the school will be made by the Director of Instructional Technology, Chief Technology Officer, or </a:t>
            </a:r>
            <a:r>
              <a:rPr lang="en-US" dirty="0" smtClean="0"/>
              <a:t>other CCSD officials.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3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727BA-DBAD-4CE5-9368-4DEB1E3A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Murdock’s BYOD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840593-78A7-4DBD-B9F1-1DC295449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Guidelines for the use of devices are posted on the school </a:t>
            </a:r>
            <a:r>
              <a:rPr lang="en-US" dirty="0" smtClean="0"/>
              <a:t>website and in classrooms</a:t>
            </a:r>
            <a:endParaRPr lang="en-US" dirty="0"/>
          </a:p>
          <a:p>
            <a:r>
              <a:rPr lang="en-US" dirty="0"/>
              <a:t>Consequences for inappropriate use are posted on the school </a:t>
            </a:r>
            <a:r>
              <a:rPr lang="en-US" dirty="0" smtClean="0"/>
              <a:t>website and in classrooms</a:t>
            </a:r>
            <a:endParaRPr lang="en-US" dirty="0"/>
          </a:p>
          <a:p>
            <a:r>
              <a:rPr lang="en-US" dirty="0"/>
              <a:t>A link CCSD Acceptable Use Policy (AUP) is on the school website.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0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42C3D-57D0-41E9-ACDE-C3049FEC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BYOD </a:t>
            </a:r>
            <a:r>
              <a:rPr lang="en-US" dirty="0"/>
              <a:t>posters will be hung in participating classrooms.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FB76E-F5DB-4643-9796-208F68B2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posters </a:t>
            </a:r>
          </a:p>
          <a:p>
            <a:pPr marL="0" indent="0">
              <a:buNone/>
            </a:pPr>
            <a:r>
              <a:rPr lang="en-US" dirty="0"/>
              <a:t>– one for when students are allowed to use the device</a:t>
            </a:r>
          </a:p>
          <a:p>
            <a:pPr marL="0" indent="0">
              <a:buNone/>
            </a:pPr>
            <a:r>
              <a:rPr lang="en-US" dirty="0"/>
              <a:t>-- one for consequences for inappropriate use </a:t>
            </a:r>
          </a:p>
        </p:txBody>
      </p:sp>
    </p:spTree>
    <p:extLst>
      <p:ext uri="{BB962C8B-B14F-4D97-AF65-F5344CB8AC3E}">
        <p14:creationId xmlns:p14="http://schemas.microsoft.com/office/powerpoint/2010/main" val="104563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732A6-AE68-42BD-9353-42EE1166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 </a:t>
            </a:r>
            <a:r>
              <a:rPr lang="en-US" dirty="0"/>
              <a:t>will be given the </a:t>
            </a:r>
            <a:r>
              <a:rPr lang="en-US" b="1" dirty="0"/>
              <a:t>Parent Student BYOD Form</a:t>
            </a:r>
            <a:r>
              <a:rPr lang="en-US" dirty="0"/>
              <a:t> to fill out and return.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03AECA-A01B-4269-8286-EA6789E29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classroom teacher will hand out the forms for interested students.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classroom teacher will keep the forms on file in the classroom.</a:t>
            </a:r>
          </a:p>
          <a:p>
            <a:r>
              <a:rPr lang="en-US" dirty="0"/>
              <a:t>Students without a form on file are not allowed to bring their own device to school.</a:t>
            </a:r>
          </a:p>
        </p:txBody>
      </p:sp>
    </p:spTree>
    <p:extLst>
      <p:ext uri="{BB962C8B-B14F-4D97-AF65-F5344CB8AC3E}">
        <p14:creationId xmlns:p14="http://schemas.microsoft.com/office/powerpoint/2010/main" val="57433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9D11E-53C5-4A15-B517-A15E5D9F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762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Teachers </a:t>
            </a:r>
            <a:r>
              <a:rPr lang="en-US" dirty="0"/>
              <a:t>will choose a time for students to bring their devices to school and get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3C29A4-2F2E-431B-B2B9-02D7184B2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use CCSD Wireless network</a:t>
            </a:r>
          </a:p>
          <a:p>
            <a:r>
              <a:rPr lang="en-US" dirty="0"/>
              <a:t>Our TTIS, Karen Wright, will go to classroom and assist with getting students’ devices connected to </a:t>
            </a:r>
            <a:r>
              <a:rPr lang="en-US" dirty="0" smtClean="0"/>
              <a:t>the CCSD Wireless network.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5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3452E-6738-41D2-B1EF-14DC52D5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6056"/>
            <a:ext cx="9601196" cy="1679943"/>
          </a:xfrm>
        </p:spPr>
        <p:txBody>
          <a:bodyPr>
            <a:normAutofit/>
          </a:bodyPr>
          <a:lstStyle/>
          <a:p>
            <a:r>
              <a:rPr lang="en-US" dirty="0" smtClean="0"/>
              <a:t>Participating </a:t>
            </a:r>
            <a:r>
              <a:rPr lang="en-US" dirty="0"/>
              <a:t>teachers </a:t>
            </a:r>
            <a:r>
              <a:rPr lang="en-US" dirty="0" smtClean="0"/>
              <a:t>will</a:t>
            </a:r>
            <a:r>
              <a:rPr lang="en-US" dirty="0" smtClean="0"/>
              <a:t> </a:t>
            </a:r>
            <a:r>
              <a:rPr lang="en-US" dirty="0"/>
              <a:t>complete the BYOD Course for Teachers and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FAA680-F6AB-4B69-957F-B3A8814CD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Module 1: Digital Citizenship/Literacy – ISTE Standards, CIPA, COPA, FERPA</a:t>
            </a:r>
          </a:p>
          <a:p>
            <a:r>
              <a:rPr lang="en-US" dirty="0"/>
              <a:t>Module 2: Digital Work Flow – Edmodo, Schoology, One Note, Class Notebook</a:t>
            </a:r>
          </a:p>
          <a:p>
            <a:r>
              <a:rPr lang="en-US" dirty="0"/>
              <a:t>Module 3: Engaging Instructional Strategies – Office 365, 4 Cs</a:t>
            </a:r>
          </a:p>
          <a:p>
            <a:r>
              <a:rPr lang="en-US" dirty="0"/>
              <a:t>Module 4: Multiple Tech Tools – Office 365, Smart Learning</a:t>
            </a:r>
          </a:p>
          <a:p>
            <a:r>
              <a:rPr lang="en-US" dirty="0"/>
              <a:t>Module 5: Student Progress Monitoring – </a:t>
            </a:r>
            <a:r>
              <a:rPr lang="en-US" dirty="0" err="1"/>
              <a:t>iRespond</a:t>
            </a:r>
            <a:r>
              <a:rPr lang="en-US" dirty="0"/>
              <a:t>, </a:t>
            </a:r>
            <a:r>
              <a:rPr lang="en-US" dirty="0" err="1"/>
              <a:t>Kahoot</a:t>
            </a:r>
            <a:r>
              <a:rPr lang="en-US" dirty="0"/>
              <a:t>, CTLS Assess</a:t>
            </a:r>
          </a:p>
          <a:p>
            <a:r>
              <a:rPr lang="en-US" dirty="0"/>
              <a:t>Module 6: Academic Resources – </a:t>
            </a:r>
            <a:r>
              <a:rPr lang="en-US" dirty="0" err="1"/>
              <a:t>NetTrekker</a:t>
            </a:r>
            <a:r>
              <a:rPr lang="en-US" dirty="0"/>
              <a:t>, Culture Grams, Destiny </a:t>
            </a:r>
            <a:r>
              <a:rPr lang="en-US" dirty="0" err="1"/>
              <a:t>WebPath</a:t>
            </a:r>
            <a:r>
              <a:rPr lang="en-US" dirty="0"/>
              <a:t> Express, Discover Education</a:t>
            </a:r>
          </a:p>
          <a:p>
            <a:r>
              <a:rPr lang="en-US" dirty="0"/>
              <a:t>Module 7: Classroom Management of BYOD</a:t>
            </a:r>
          </a:p>
        </p:txBody>
      </p:sp>
    </p:spTree>
    <p:extLst>
      <p:ext uri="{BB962C8B-B14F-4D97-AF65-F5344CB8AC3E}">
        <p14:creationId xmlns:p14="http://schemas.microsoft.com/office/powerpoint/2010/main" val="61986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7923"/>
            <a:ext cx="9601196" cy="1582415"/>
          </a:xfrm>
        </p:spPr>
        <p:txBody>
          <a:bodyPr>
            <a:normAutofit/>
          </a:bodyPr>
          <a:lstStyle/>
          <a:p>
            <a:r>
              <a:rPr lang="en-US" dirty="0"/>
              <a:t>Participating classes will have direct instruction in Digital </a:t>
            </a:r>
            <a:r>
              <a:rPr lang="en-US" dirty="0" smtClean="0"/>
              <a:t>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grade specific lessons </a:t>
            </a:r>
          </a:p>
          <a:p>
            <a:r>
              <a:rPr lang="en-US" dirty="0" smtClean="0"/>
              <a:t>Common </a:t>
            </a:r>
            <a:r>
              <a:rPr lang="en-US" dirty="0"/>
              <a:t>Sense Education </a:t>
            </a:r>
            <a:r>
              <a:rPr lang="en-US" dirty="0">
                <a:hlinkClick r:id="rId2"/>
              </a:rPr>
              <a:t>https://www.commonsense.org/education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 smtClean="0"/>
              <a:t>NearPod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digital interactive platform</a:t>
            </a:r>
          </a:p>
          <a:p>
            <a:r>
              <a:rPr lang="en-US" dirty="0" smtClean="0"/>
              <a:t>Taught by Mrs. Speir, Library Media Specialist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26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818</Words>
  <Application>Microsoft Macintosh PowerPoint</Application>
  <PresentationFormat>Custom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BYOD at Murdock</vt:lpstr>
      <vt:lpstr>Murdock’s BYOD Policy</vt:lpstr>
      <vt:lpstr>Murdock’s BYOD Policy</vt:lpstr>
      <vt:lpstr>Murdock’s BYOD Policy</vt:lpstr>
      <vt:lpstr>BYOD posters will be hung in participating classrooms.</vt:lpstr>
      <vt:lpstr>Students will be given the Parent Student BYOD Form to fill out and return.</vt:lpstr>
      <vt:lpstr>Teachers will choose a time for students to bring their devices to school and get connected</vt:lpstr>
      <vt:lpstr>Participating teachers will complete the BYOD Course for Teachers and Leaders</vt:lpstr>
      <vt:lpstr>Participating classes will have direct instruction in Digital Citizenship</vt:lpstr>
      <vt:lpstr>3rd – 5th Grade  Digital Citizenship Lessons </vt:lpstr>
      <vt:lpstr>3rd – 5th Grade  Digital Citizenship Lessons </vt:lpstr>
      <vt:lpstr>3rd – 5th Grade  Digital Citizenship Lessons </vt:lpstr>
      <vt:lpstr>K – 2nd Grade  Digital Citizenship Lessons </vt:lpstr>
      <vt:lpstr>K – 2nd Grade  Digital Citizenship Lessons </vt:lpstr>
      <vt:lpstr>K – 2nd Grade  Digital Citizenship Lessons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BYOD at Murdock</dc:title>
  <dc:creator>Brenda Speir</dc:creator>
  <cp:lastModifiedBy>Brenda Speir</cp:lastModifiedBy>
  <cp:revision>17</cp:revision>
  <dcterms:created xsi:type="dcterms:W3CDTF">2018-10-25T20:07:56Z</dcterms:created>
  <dcterms:modified xsi:type="dcterms:W3CDTF">2018-11-25T19:57:01Z</dcterms:modified>
</cp:coreProperties>
</file>